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png" ContentType="image/png"/>
  <Default Extension="gif" ContentType="image/gif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7" r:id="rId1"/>
  </p:sldMasterIdLst>
  <p:notesMasterIdLst>
    <p:notesMasterId r:id="rId22"/>
  </p:notesMasterIdLst>
  <p:handoutMasterIdLst>
    <p:handoutMasterId r:id="rId23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8" r:id="rId10"/>
    <p:sldId id="273" r:id="rId11"/>
    <p:sldId id="274" r:id="rId12"/>
    <p:sldId id="275" r:id="rId13"/>
    <p:sldId id="276" r:id="rId14"/>
    <p:sldId id="269" r:id="rId15"/>
    <p:sldId id="270" r:id="rId16"/>
    <p:sldId id="271" r:id="rId17"/>
    <p:sldId id="272" r:id="rId18"/>
    <p:sldId id="277" r:id="rId19"/>
    <p:sldId id="265" r:id="rId20"/>
    <p:sldId id="266" r:id="rId21"/>
  </p:sldIdLst>
  <p:sldSz cx="9144000" cy="5143500" type="screen16x9"/>
  <p:notesSz cx="6858000" cy="9144000"/>
  <p:defaultTextStyle>
    <a:defPPr marR="0" algn="l" rtl="0">
      <a:lnSpc>
        <a:spcPct val="100000"/>
      </a:lnSpc>
      <a:spcBef>
        <a:spcPts val="0"/>
      </a:spcBef>
      <a:spcAft>
        <a:spcPts val="0"/>
      </a:spcAft>
    </a:defPPr>
    <a:lvl1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1pPr>
    <a:lvl2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2pPr>
    <a:lvl3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3pPr>
    <a:lvl4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4pPr>
    <a:lvl5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5pPr>
    <a:lvl6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6pPr>
    <a:lvl7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7pPr>
    <a:lvl8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8pPr>
    <a:lvl9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9" frame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90651C3A-4460-11DB-9652-00E08161165F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18" d="100"/>
          <a:sy n="118" d="100"/>
        </p:scale>
        <p:origin x="-96" y="-45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handoutMaster" Target="handoutMasters/handoutMaster1.xml"/><Relationship Id="rId24" Type="http://schemas.openxmlformats.org/officeDocument/2006/relationships/printerSettings" Target="printerSettings/printerSettings1.bin"/><Relationship Id="rId25" Type="http://schemas.openxmlformats.org/officeDocument/2006/relationships/presProps" Target="presProps.xml"/><Relationship Id="rId26" Type="http://schemas.openxmlformats.org/officeDocument/2006/relationships/viewProps" Target="viewProps.xml"/><Relationship Id="rId27" Type="http://schemas.openxmlformats.org/officeDocument/2006/relationships/theme" Target="theme/theme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E66E9C-CE19-A841-A573-BBB88F526CCC}" type="datetimeFigureOut">
              <a:rPr lang="en-US" smtClean="0"/>
              <a:t>5/14/15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8F4176-06AF-2F40-BD8F-757A56AA94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75067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 noRot="1" noChangeAspect="1"/>
          </p:cNvSpPr>
          <p:nvPr>
            <p:ph type="sldImg" idx="2"/>
          </p:nvPr>
        </p:nvSpPr>
        <p:spPr>
          <a:xfrm>
            <a:off x="381187" y="685800"/>
            <a:ext cx="6096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" name="Shape 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 sz="1100"/>
            </a:lvl1pPr>
            <a:lvl2pPr>
              <a:spcBef>
                <a:spcPts val="0"/>
              </a:spcBef>
              <a:defRPr sz="1100"/>
            </a:lvl2pPr>
            <a:lvl3pPr>
              <a:spcBef>
                <a:spcPts val="0"/>
              </a:spcBef>
              <a:defRPr sz="1100"/>
            </a:lvl3pPr>
            <a:lvl4pPr>
              <a:spcBef>
                <a:spcPts val="0"/>
              </a:spcBef>
              <a:defRPr sz="1100"/>
            </a:lvl4pPr>
            <a:lvl5pPr>
              <a:spcBef>
                <a:spcPts val="0"/>
              </a:spcBef>
              <a:defRPr sz="1100"/>
            </a:lvl5pPr>
            <a:lvl6pPr>
              <a:spcBef>
                <a:spcPts val="0"/>
              </a:spcBef>
              <a:defRPr sz="1100"/>
            </a:lvl6pPr>
            <a:lvl7pPr>
              <a:spcBef>
                <a:spcPts val="0"/>
              </a:spcBef>
              <a:defRPr sz="1100"/>
            </a:lvl7pPr>
            <a:lvl8pPr>
              <a:spcBef>
                <a:spcPts val="0"/>
              </a:spcBef>
              <a:defRPr sz="1100"/>
            </a:lvl8pPr>
            <a:lvl9pPr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797184407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>
            <a:spLocks noGrp="1" noRot="1" noChangeAspect="1"/>
          </p:cNvSpPr>
          <p:nvPr>
            <p:ph type="sldImg" idx="2"/>
          </p:nvPr>
        </p:nvSpPr>
        <p:spPr>
          <a:xfrm>
            <a:off x="381187" y="685800"/>
            <a:ext cx="6096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3" name="Shape 4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50" name="Shape 5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55"/>
          <p:cNvSpPr>
            <a:spLocks noGrp="1" noRot="1" noChangeAspect="1"/>
          </p:cNvSpPr>
          <p:nvPr>
            <p:ph type="sldImg" idx="2"/>
          </p:nvPr>
        </p:nvSpPr>
        <p:spPr>
          <a:xfrm>
            <a:off x="381187" y="685800"/>
            <a:ext cx="6096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56" name="Shape 5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Shape 61"/>
          <p:cNvSpPr>
            <a:spLocks noGrp="1" noRot="1" noChangeAspect="1"/>
          </p:cNvSpPr>
          <p:nvPr>
            <p:ph type="sldImg" idx="2"/>
          </p:nvPr>
        </p:nvSpPr>
        <p:spPr>
          <a:xfrm>
            <a:off x="381187" y="685800"/>
            <a:ext cx="6096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62" name="Shape 6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Shape 6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68" name="Shape 6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hape 79"/>
          <p:cNvSpPr>
            <a:spLocks noGrp="1" noRot="1" noChangeAspect="1"/>
          </p:cNvSpPr>
          <p:nvPr>
            <p:ph type="sldImg" idx="2"/>
          </p:nvPr>
        </p:nvSpPr>
        <p:spPr>
          <a:xfrm>
            <a:off x="381187" y="685800"/>
            <a:ext cx="6096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80" name="Shape 8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86" name="Shape 8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Shape 98"/>
          <p:cNvSpPr>
            <a:spLocks noGrp="1" noRot="1" noChangeAspect="1"/>
          </p:cNvSpPr>
          <p:nvPr>
            <p:ph type="sldImg" idx="2"/>
          </p:nvPr>
        </p:nvSpPr>
        <p:spPr>
          <a:xfrm>
            <a:off x="381187" y="685800"/>
            <a:ext cx="6096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99" name="Shape 9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Shape 104"/>
          <p:cNvSpPr>
            <a:spLocks noGrp="1" noRot="1" noChangeAspect="1"/>
          </p:cNvSpPr>
          <p:nvPr>
            <p:ph type="sldImg" idx="2"/>
          </p:nvPr>
        </p:nvSpPr>
        <p:spPr>
          <a:xfrm>
            <a:off x="381187" y="685800"/>
            <a:ext cx="6096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05" name="Shape 10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hape 12"/>
          <p:cNvSpPr txBox="1">
            <a:spLocks noGrp="1"/>
          </p:cNvSpPr>
          <p:nvPr>
            <p:ph type="ctrTitle"/>
          </p:nvPr>
        </p:nvSpPr>
        <p:spPr>
          <a:xfrm>
            <a:off x="685800" y="1991817"/>
            <a:ext cx="7772400" cy="1159799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algn="ctr">
              <a:spcBef>
                <a:spcPts val="0"/>
              </a:spcBef>
              <a:buClr>
                <a:srgbClr val="0082A4"/>
              </a:buClr>
              <a:buSzPct val="100000"/>
              <a:defRPr sz="4800">
                <a:solidFill>
                  <a:srgbClr val="0082A4"/>
                </a:solidFill>
              </a:defRPr>
            </a:lvl1pPr>
            <a:lvl2pPr algn="ctr">
              <a:spcBef>
                <a:spcPts val="0"/>
              </a:spcBef>
              <a:buSzPct val="100000"/>
              <a:defRPr sz="4800"/>
            </a:lvl2pPr>
            <a:lvl3pPr algn="ctr">
              <a:spcBef>
                <a:spcPts val="0"/>
              </a:spcBef>
              <a:buSzPct val="100000"/>
              <a:defRPr sz="4800"/>
            </a:lvl3pPr>
            <a:lvl4pPr algn="ctr">
              <a:spcBef>
                <a:spcPts val="0"/>
              </a:spcBef>
              <a:buSzPct val="100000"/>
              <a:defRPr sz="4800"/>
            </a:lvl4pPr>
            <a:lvl5pPr algn="ctr">
              <a:spcBef>
                <a:spcPts val="0"/>
              </a:spcBef>
              <a:buSzPct val="100000"/>
              <a:defRPr sz="4800"/>
            </a:lvl5pPr>
            <a:lvl6pPr algn="ctr">
              <a:spcBef>
                <a:spcPts val="0"/>
              </a:spcBef>
              <a:buSzPct val="100000"/>
              <a:defRPr sz="4800"/>
            </a:lvl6pPr>
            <a:lvl7pPr algn="ctr">
              <a:spcBef>
                <a:spcPts val="0"/>
              </a:spcBef>
              <a:buSzPct val="100000"/>
              <a:defRPr sz="4800"/>
            </a:lvl7pPr>
            <a:lvl8pPr algn="ctr">
              <a:spcBef>
                <a:spcPts val="0"/>
              </a:spcBef>
              <a:buSzPct val="100000"/>
              <a:defRPr sz="4800"/>
            </a:lvl8pPr>
            <a:lvl9pPr algn="ctr">
              <a:spcBef>
                <a:spcPts val="0"/>
              </a:spcBef>
              <a:buSzPct val="100000"/>
              <a:defRPr sz="4800"/>
            </a:lvl9pPr>
          </a:lstStyle>
          <a:p>
            <a:endParaRPr/>
          </a:p>
        </p:txBody>
      </p:sp>
      <p:sp>
        <p:nvSpPr>
          <p:cNvPr id="13" name="Shape 13"/>
          <p:cNvSpPr txBox="1">
            <a:spLocks noGrp="1"/>
          </p:cNvSpPr>
          <p:nvPr>
            <p:ph type="subTitle" idx="1"/>
          </p:nvPr>
        </p:nvSpPr>
        <p:spPr>
          <a:xfrm>
            <a:off x="685800" y="3151628"/>
            <a:ext cx="7772400" cy="78479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algn="ctr">
              <a:spcBef>
                <a:spcPts val="0"/>
              </a:spcBef>
              <a:buClr>
                <a:srgbClr val="56A256"/>
              </a:buClr>
              <a:buNone/>
              <a:defRPr>
                <a:solidFill>
                  <a:srgbClr val="56A256"/>
                </a:solidFill>
              </a:defRPr>
            </a:lvl1pPr>
            <a:lvl2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2pPr>
            <a:lvl3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3pPr>
            <a:lvl4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4pPr>
            <a:lvl5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5pPr>
            <a:lvl6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6pPr>
            <a:lvl7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7pPr>
            <a:lvl8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8pPr>
            <a:lvl9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4" name="Shape 14"/>
          <p:cNvSpPr txBox="1">
            <a:spLocks noGrp="1"/>
          </p:cNvSpPr>
          <p:nvPr>
            <p:ph type="sldNum" idx="12"/>
          </p:nvPr>
        </p:nvSpPr>
        <p:spPr>
          <a:xfrm>
            <a:off x="8556791" y="4749850"/>
            <a:ext cx="548699" cy="393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>
            <a:lvl1pPr>
              <a:spcBef>
                <a:spcPts val="0"/>
              </a:spcBef>
              <a:buNone/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 txBox="1">
            <a:spLocks noGrp="1"/>
          </p:cNvSpPr>
          <p:nvPr>
            <p:ph type="title"/>
          </p:nvPr>
        </p:nvSpPr>
        <p:spPr>
          <a:xfrm>
            <a:off x="457250" y="342753"/>
            <a:ext cx="8229600" cy="8574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>
              <a:spcBef>
                <a:spcPts val="0"/>
              </a:spcBef>
              <a:buClr>
                <a:srgbClr val="0082A4"/>
              </a:buClr>
              <a:defRPr>
                <a:solidFill>
                  <a:srgbClr val="0082A4"/>
                </a:solidFill>
              </a:defRPr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7" name="Shape 17"/>
          <p:cNvSpPr txBox="1">
            <a:spLocks noGrp="1"/>
          </p:cNvSpPr>
          <p:nvPr>
            <p:ph type="body" idx="1"/>
          </p:nvPr>
        </p:nvSpPr>
        <p:spPr>
          <a:xfrm>
            <a:off x="457150" y="1200150"/>
            <a:ext cx="8229600" cy="372569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buClr>
                <a:srgbClr val="56A256"/>
              </a:buClr>
              <a:defRPr>
                <a:solidFill>
                  <a:srgbClr val="56A256"/>
                </a:solidFill>
              </a:defRPr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buClr>
                <a:srgbClr val="0082A4"/>
              </a:buClr>
              <a:defRPr>
                <a:solidFill>
                  <a:srgbClr val="0082A4"/>
                </a:solidFill>
              </a:defRPr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and Two Columns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hape 19"/>
          <p:cNvSpPr txBox="1">
            <a:spLocks noGrp="1"/>
          </p:cNvSpPr>
          <p:nvPr>
            <p:ph type="title"/>
          </p:nvPr>
        </p:nvSpPr>
        <p:spPr>
          <a:xfrm>
            <a:off x="457250" y="342753"/>
            <a:ext cx="8229600" cy="8574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>
              <a:spcBef>
                <a:spcPts val="0"/>
              </a:spcBef>
              <a:buClr>
                <a:srgbClr val="0082A4"/>
              </a:buClr>
              <a:defRPr>
                <a:solidFill>
                  <a:srgbClr val="0082A4"/>
                </a:solidFill>
              </a:defRPr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0" name="Shape 20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3994500" cy="372569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buClr>
                <a:srgbClr val="56A256"/>
              </a:buClr>
              <a:defRPr>
                <a:solidFill>
                  <a:srgbClr val="56A256"/>
                </a:solidFill>
              </a:defRPr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buClr>
                <a:srgbClr val="0082A4"/>
              </a:buClr>
              <a:defRPr>
                <a:solidFill>
                  <a:srgbClr val="0082A4"/>
                </a:solidFill>
              </a:defRPr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1" name="Shape 21"/>
          <p:cNvSpPr txBox="1">
            <a:spLocks noGrp="1"/>
          </p:cNvSpPr>
          <p:nvPr>
            <p:ph type="body" idx="2"/>
          </p:nvPr>
        </p:nvSpPr>
        <p:spPr>
          <a:xfrm>
            <a:off x="4692273" y="1200150"/>
            <a:ext cx="3994500" cy="372569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buClr>
                <a:srgbClr val="56A256"/>
              </a:buClr>
              <a:defRPr>
                <a:solidFill>
                  <a:srgbClr val="56A256"/>
                </a:solidFill>
              </a:defRPr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buClr>
                <a:srgbClr val="0082A4"/>
              </a:buClr>
              <a:defRPr>
                <a:solidFill>
                  <a:srgbClr val="0082A4"/>
                </a:solidFill>
              </a:defRPr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hape 23"/>
          <p:cNvSpPr txBox="1">
            <a:spLocks noGrp="1"/>
          </p:cNvSpPr>
          <p:nvPr>
            <p:ph type="title"/>
          </p:nvPr>
        </p:nvSpPr>
        <p:spPr>
          <a:xfrm>
            <a:off x="457200" y="181903"/>
            <a:ext cx="8229600" cy="8574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>
              <a:spcBef>
                <a:spcPts val="0"/>
              </a:spcBef>
              <a:buClr>
                <a:srgbClr val="0082A4"/>
              </a:buClr>
              <a:defRPr>
                <a:solidFill>
                  <a:srgbClr val="0082A4"/>
                </a:solidFill>
              </a:defRPr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 txBox="1">
            <a:spLocks noGrp="1"/>
          </p:cNvSpPr>
          <p:nvPr>
            <p:ph type="body" idx="1"/>
          </p:nvPr>
        </p:nvSpPr>
        <p:spPr>
          <a:xfrm>
            <a:off x="457200" y="4406309"/>
            <a:ext cx="8229600" cy="51959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algn="ctr">
              <a:spcBef>
                <a:spcPts val="360"/>
              </a:spcBef>
              <a:buClr>
                <a:srgbClr val="0082A4"/>
              </a:buClr>
              <a:buSzPct val="100000"/>
              <a:buNone/>
              <a:defRPr sz="1800">
                <a:solidFill>
                  <a:srgbClr val="0082A4"/>
                </a:solidFill>
              </a:defRPr>
            </a:lvl1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ontent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hape 28"/>
          <p:cNvSpPr txBox="1">
            <a:spLocks noGrp="1"/>
          </p:cNvSpPr>
          <p:nvPr>
            <p:ph type="title"/>
          </p:nvPr>
        </p:nvSpPr>
        <p:spPr>
          <a:xfrm>
            <a:off x="0" y="720090"/>
            <a:ext cx="9144000" cy="4802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9" name="Shape 29"/>
          <p:cNvSpPr txBox="1">
            <a:spLocks noGrp="1"/>
          </p:cNvSpPr>
          <p:nvPr>
            <p:ph type="body" idx="1"/>
          </p:nvPr>
        </p:nvSpPr>
        <p:spPr>
          <a:xfrm>
            <a:off x="457200" y="1314450"/>
            <a:ext cx="8229600" cy="27431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457200" indent="-457200" rtl="0">
              <a:spcBef>
                <a:spcPts val="200"/>
              </a:spcBef>
              <a:spcAft>
                <a:spcPts val="200"/>
              </a:spcAft>
              <a:defRPr/>
            </a:lvl1pPr>
            <a:lvl2pPr marL="914400" indent="-457200" rtl="0">
              <a:spcBef>
                <a:spcPts val="200"/>
              </a:spcBef>
              <a:spcAft>
                <a:spcPts val="200"/>
              </a:spcAft>
              <a:defRPr/>
            </a:lvl2pPr>
            <a:lvl3pPr rtl="0">
              <a:spcBef>
                <a:spcPts val="0"/>
              </a:spcBef>
              <a:spcAft>
                <a:spcPts val="200"/>
              </a:spcAft>
              <a:buFont typeface="Noto Symbol"/>
              <a:buChar char="▪"/>
              <a:defRPr/>
            </a:lvl3pPr>
            <a:lvl4pPr marL="1371600" indent="-88900" rtl="0">
              <a:spcBef>
                <a:spcPts val="0"/>
              </a:spcBef>
              <a:spcAft>
                <a:spcPts val="200"/>
              </a:spcAft>
              <a:buFont typeface="Courier New"/>
              <a:buChar char="o"/>
              <a:defRPr/>
            </a:lvl4pPr>
            <a:lvl5pPr marL="1600200" indent="-228600" rtl="0">
              <a:spcBef>
                <a:spcPts val="0"/>
              </a:spcBef>
              <a:spcAft>
                <a:spcPts val="200"/>
              </a:spcAft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Slide 1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Shape 31"/>
          <p:cNvSpPr txBox="1">
            <a:spLocks noGrp="1"/>
          </p:cNvSpPr>
          <p:nvPr>
            <p:ph type="ctrTitle"/>
          </p:nvPr>
        </p:nvSpPr>
        <p:spPr>
          <a:xfrm>
            <a:off x="1981200" y="2070497"/>
            <a:ext cx="6781800" cy="18155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ctr" rtl="0">
              <a:spcBef>
                <a:spcPts val="0"/>
              </a:spcBef>
              <a:spcAft>
                <a:spcPts val="0"/>
              </a:spcAft>
              <a:defRPr/>
            </a:lvl1pPr>
            <a:lvl2pPr marL="0" marR="0" indent="0" algn="ctr" rtl="0">
              <a:spcBef>
                <a:spcPts val="0"/>
              </a:spcBef>
              <a:spcAft>
                <a:spcPts val="0"/>
              </a:spcAft>
              <a:defRPr/>
            </a:lvl2pPr>
            <a:lvl3pPr marL="0" marR="0" indent="0" algn="ctr" rtl="0">
              <a:spcBef>
                <a:spcPts val="0"/>
              </a:spcBef>
              <a:spcAft>
                <a:spcPts val="0"/>
              </a:spcAft>
              <a:defRPr/>
            </a:lvl3pPr>
            <a:lvl4pPr marL="0" marR="0" indent="0" algn="ctr" rtl="0">
              <a:spcBef>
                <a:spcPts val="0"/>
              </a:spcBef>
              <a:spcAft>
                <a:spcPts val="0"/>
              </a:spcAft>
              <a:defRPr/>
            </a:lvl4pPr>
            <a:lvl5pPr marL="0" marR="0" indent="0" algn="ctr" rtl="0">
              <a:spcBef>
                <a:spcPts val="0"/>
              </a:spcBef>
              <a:spcAft>
                <a:spcPts val="0"/>
              </a:spcAft>
              <a:defRPr/>
            </a:lvl5pPr>
            <a:lvl6pPr marL="457200" marR="0" indent="0" algn="ctr" rtl="0">
              <a:spcBef>
                <a:spcPts val="0"/>
              </a:spcBef>
              <a:spcAft>
                <a:spcPts val="0"/>
              </a:spcAft>
              <a:defRPr/>
            </a:lvl6pPr>
            <a:lvl7pPr marL="914400" marR="0" indent="0" algn="ctr" rtl="0">
              <a:spcBef>
                <a:spcPts val="0"/>
              </a:spcBef>
              <a:spcAft>
                <a:spcPts val="0"/>
              </a:spcAft>
              <a:defRPr/>
            </a:lvl7pPr>
            <a:lvl8pPr marL="1371600" marR="0" indent="0" algn="ctr" rtl="0">
              <a:spcBef>
                <a:spcPts val="0"/>
              </a:spcBef>
              <a:spcAft>
                <a:spcPts val="0"/>
              </a:spcAft>
              <a:defRPr/>
            </a:lvl8pPr>
            <a:lvl9pPr marL="1828800" marR="0" indent="0" algn="ctr" rtl="0"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theme" Target="../theme/theme1.xml"/><Relationship Id="rId9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 txBox="1">
            <a:spLocks noGrp="1"/>
          </p:cNvSpPr>
          <p:nvPr>
            <p:ph type="title"/>
          </p:nvPr>
        </p:nvSpPr>
        <p:spPr>
          <a:xfrm>
            <a:off x="457250" y="342753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>
              <a:spcBef>
                <a:spcPts val="0"/>
              </a:spcBef>
              <a:buClr>
                <a:srgbClr val="0082A4"/>
              </a:buClr>
              <a:buSzPct val="100000"/>
              <a:buNone/>
              <a:defRPr sz="3600" b="1">
                <a:solidFill>
                  <a:srgbClr val="0082A4"/>
                </a:solidFill>
              </a:defRPr>
            </a:lvl1pPr>
            <a:lvl2pPr>
              <a:spcBef>
                <a:spcPts val="0"/>
              </a:spcBef>
              <a:buClr>
                <a:srgbClr val="0082A4"/>
              </a:buClr>
              <a:buSzPct val="100000"/>
              <a:buNone/>
              <a:defRPr sz="3600" b="1">
                <a:solidFill>
                  <a:srgbClr val="0082A4"/>
                </a:solidFill>
              </a:defRPr>
            </a:lvl2pPr>
            <a:lvl3pPr>
              <a:spcBef>
                <a:spcPts val="0"/>
              </a:spcBef>
              <a:buClr>
                <a:srgbClr val="0082A4"/>
              </a:buClr>
              <a:buSzPct val="100000"/>
              <a:buNone/>
              <a:defRPr sz="3600" b="1">
                <a:solidFill>
                  <a:srgbClr val="0082A4"/>
                </a:solidFill>
              </a:defRPr>
            </a:lvl3pPr>
            <a:lvl4pPr>
              <a:spcBef>
                <a:spcPts val="0"/>
              </a:spcBef>
              <a:buClr>
                <a:srgbClr val="0082A4"/>
              </a:buClr>
              <a:buSzPct val="100000"/>
              <a:buNone/>
              <a:defRPr sz="3600" b="1">
                <a:solidFill>
                  <a:srgbClr val="0082A4"/>
                </a:solidFill>
              </a:defRPr>
            </a:lvl4pPr>
            <a:lvl5pPr>
              <a:spcBef>
                <a:spcPts val="0"/>
              </a:spcBef>
              <a:buClr>
                <a:srgbClr val="0082A4"/>
              </a:buClr>
              <a:buSzPct val="100000"/>
              <a:buNone/>
              <a:defRPr sz="3600" b="1">
                <a:solidFill>
                  <a:srgbClr val="0082A4"/>
                </a:solidFill>
              </a:defRPr>
            </a:lvl5pPr>
            <a:lvl6pPr>
              <a:spcBef>
                <a:spcPts val="0"/>
              </a:spcBef>
              <a:buClr>
                <a:srgbClr val="0082A4"/>
              </a:buClr>
              <a:buSzPct val="100000"/>
              <a:buNone/>
              <a:defRPr sz="3600" b="1">
                <a:solidFill>
                  <a:srgbClr val="0082A4"/>
                </a:solidFill>
              </a:defRPr>
            </a:lvl6pPr>
            <a:lvl7pPr>
              <a:spcBef>
                <a:spcPts val="0"/>
              </a:spcBef>
              <a:buClr>
                <a:srgbClr val="0082A4"/>
              </a:buClr>
              <a:buSzPct val="100000"/>
              <a:buNone/>
              <a:defRPr sz="3600" b="1">
                <a:solidFill>
                  <a:srgbClr val="0082A4"/>
                </a:solidFill>
              </a:defRPr>
            </a:lvl7pPr>
            <a:lvl8pPr>
              <a:spcBef>
                <a:spcPts val="0"/>
              </a:spcBef>
              <a:buClr>
                <a:srgbClr val="0082A4"/>
              </a:buClr>
              <a:buSzPct val="100000"/>
              <a:buNone/>
              <a:defRPr sz="3600" b="1">
                <a:solidFill>
                  <a:srgbClr val="0082A4"/>
                </a:solidFill>
              </a:defRPr>
            </a:lvl8pPr>
            <a:lvl9pPr>
              <a:spcBef>
                <a:spcPts val="0"/>
              </a:spcBef>
              <a:buClr>
                <a:srgbClr val="0082A4"/>
              </a:buClr>
              <a:buSzPct val="100000"/>
              <a:buNone/>
              <a:defRPr sz="3600" b="1">
                <a:solidFill>
                  <a:srgbClr val="0082A4"/>
                </a:solidFill>
              </a:defRPr>
            </a:lvl9pPr>
          </a:lstStyle>
          <a:p>
            <a:endParaRPr/>
          </a:p>
        </p:txBody>
      </p:sp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7256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>
              <a:spcBef>
                <a:spcPts val="600"/>
              </a:spcBef>
              <a:buClr>
                <a:srgbClr val="56A256"/>
              </a:buClr>
              <a:buSzPct val="100000"/>
              <a:defRPr sz="3000">
                <a:solidFill>
                  <a:srgbClr val="56A256"/>
                </a:solidFill>
              </a:defRPr>
            </a:lvl1pPr>
            <a:lvl2pPr>
              <a:spcBef>
                <a:spcPts val="480"/>
              </a:spcBef>
              <a:buClr>
                <a:schemeClr val="dk1"/>
              </a:buClr>
              <a:buSzPct val="100000"/>
              <a:defRPr sz="2400">
                <a:solidFill>
                  <a:schemeClr val="dk1"/>
                </a:solidFill>
              </a:defRPr>
            </a:lvl2pPr>
            <a:lvl3pPr>
              <a:spcBef>
                <a:spcPts val="480"/>
              </a:spcBef>
              <a:buClr>
                <a:srgbClr val="0082A4"/>
              </a:buClr>
              <a:buSzPct val="100000"/>
              <a:defRPr sz="2400">
                <a:solidFill>
                  <a:srgbClr val="0082A4"/>
                </a:solidFill>
              </a:defRPr>
            </a:lvl3pPr>
            <a:lvl4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4pPr>
            <a:lvl5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5pPr>
            <a:lvl6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6pPr>
            <a:lvl7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7pPr>
            <a:lvl8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8pPr>
            <a:lvl9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Shape 7"/>
          <p:cNvSpPr/>
          <p:nvPr/>
        </p:nvSpPr>
        <p:spPr>
          <a:xfrm>
            <a:off x="-50" y="5022000"/>
            <a:ext cx="9144000" cy="121500"/>
          </a:xfrm>
          <a:prstGeom prst="rect">
            <a:avLst/>
          </a:prstGeom>
          <a:solidFill>
            <a:srgbClr val="0082A4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8" name="Shape 8"/>
          <p:cNvSpPr/>
          <p:nvPr/>
        </p:nvSpPr>
        <p:spPr>
          <a:xfrm>
            <a:off x="-50" y="0"/>
            <a:ext cx="9144000" cy="267300"/>
          </a:xfrm>
          <a:prstGeom prst="rect">
            <a:avLst/>
          </a:prstGeom>
          <a:solidFill>
            <a:srgbClr val="56A256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pic>
        <p:nvPicPr>
          <p:cNvPr id="9" name="Shape 9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-49" y="4075450"/>
            <a:ext cx="541987" cy="801037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Shape 10"/>
          <p:cNvSpPr txBox="1"/>
          <p:nvPr/>
        </p:nvSpPr>
        <p:spPr>
          <a:xfrm>
            <a:off x="722600" y="4250000"/>
            <a:ext cx="4602000" cy="7928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 sz="2400">
                <a:solidFill>
                  <a:srgbClr val="0082A4"/>
                </a:solidFill>
                <a:latin typeface="Georgia"/>
                <a:ea typeface="Georgia"/>
                <a:cs typeface="Georgia"/>
                <a:sym typeface="Georgia"/>
              </a:rPr>
              <a:t>San Leandro</a:t>
            </a:r>
          </a:p>
          <a:p>
            <a:pPr lvl="0" rtl="0">
              <a:spcBef>
                <a:spcPts val="0"/>
              </a:spcBef>
              <a:buNone/>
            </a:pPr>
            <a:r>
              <a:rPr lang="en" sz="1200">
                <a:solidFill>
                  <a:srgbClr val="666666"/>
                </a:solidFill>
              </a:rPr>
              <a:t>UNIFIED SCHOOL DISTRICT</a:t>
            </a: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4" r:id="rId6"/>
    <p:sldLayoutId id="2147483655" r:id="rId7"/>
  </p:sldLayoutIdLst>
  <p:hf sldNum="0" hdr="0" ftr="0" dt="0"/>
  <p:txStyles>
    <p:title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</p:titleStyle>
    <p:body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7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8.jp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9.jp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0.jp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1.jp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2.jp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3.jp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4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5.jp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Shape 39"/>
          <p:cNvSpPr txBox="1">
            <a:spLocks noGrp="1"/>
          </p:cNvSpPr>
          <p:nvPr>
            <p:ph type="ctrTitle"/>
          </p:nvPr>
        </p:nvSpPr>
        <p:spPr>
          <a:xfrm>
            <a:off x="623150" y="2539200"/>
            <a:ext cx="8119799" cy="2390400"/>
          </a:xfrm>
          <a:prstGeom prst="rect">
            <a:avLst/>
          </a:prstGeom>
          <a:solidFill>
            <a:srgbClr val="FFFFFF"/>
          </a:solidFill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>
                <a:solidFill>
                  <a:srgbClr val="56A256"/>
                </a:solidFill>
              </a:rPr>
              <a:t>S</a:t>
            </a:r>
            <a:r>
              <a:rPr lang="en"/>
              <a:t>tudent </a:t>
            </a:r>
            <a:r>
              <a:rPr lang="en">
                <a:solidFill>
                  <a:srgbClr val="56A256"/>
                </a:solidFill>
              </a:rPr>
              <a:t>O</a:t>
            </a:r>
            <a:r>
              <a:rPr lang="en"/>
              <a:t>nline </a:t>
            </a:r>
            <a:r>
              <a:rPr lang="en">
                <a:solidFill>
                  <a:srgbClr val="56A256"/>
                </a:solidFill>
              </a:rPr>
              <a:t>P</a:t>
            </a:r>
            <a:r>
              <a:rPr lang="en"/>
              <a:t>ersonal </a:t>
            </a:r>
            <a:r>
              <a:rPr lang="en">
                <a:solidFill>
                  <a:srgbClr val="56A256"/>
                </a:solidFill>
              </a:rPr>
              <a:t>I</a:t>
            </a:r>
            <a:r>
              <a:rPr lang="en"/>
              <a:t>nformation </a:t>
            </a:r>
            <a:r>
              <a:rPr lang="en">
                <a:solidFill>
                  <a:srgbClr val="56A256"/>
                </a:solidFill>
              </a:rPr>
              <a:t>P</a:t>
            </a:r>
            <a:r>
              <a:rPr lang="en"/>
              <a:t>rotection </a:t>
            </a:r>
            <a:r>
              <a:rPr lang="en">
                <a:solidFill>
                  <a:srgbClr val="56A256"/>
                </a:solidFill>
              </a:rPr>
              <a:t>A</a:t>
            </a:r>
            <a:r>
              <a:rPr lang="en"/>
              <a:t>ct</a:t>
            </a:r>
          </a:p>
        </p:txBody>
      </p:sp>
      <p:pic>
        <p:nvPicPr>
          <p:cNvPr id="40" name="Shape 40"/>
          <p:cNvPicPr preferRelativeResize="0"/>
          <p:nvPr/>
        </p:nvPicPr>
        <p:blipFill rotWithShape="1">
          <a:blip r:embed="rId3">
            <a:alphaModFix/>
          </a:blip>
          <a:srcRect l="13249" t="21969" r="12976" b="15097"/>
          <a:stretch/>
        </p:blipFill>
        <p:spPr>
          <a:xfrm>
            <a:off x="3193128" y="511550"/>
            <a:ext cx="2757749" cy="2352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 txBox="1"/>
          <p:nvPr/>
        </p:nvSpPr>
        <p:spPr>
          <a:xfrm>
            <a:off x="688300" y="4299825"/>
            <a:ext cx="2278799" cy="595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46" name="Shape 46"/>
          <p:cNvSpPr txBox="1">
            <a:spLocks noGrp="1"/>
          </p:cNvSpPr>
          <p:nvPr>
            <p:ph type="ctrTitle"/>
          </p:nvPr>
        </p:nvSpPr>
        <p:spPr>
          <a:xfrm>
            <a:off x="205200" y="465075"/>
            <a:ext cx="8733600" cy="175216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 sz="3200" dirty="0"/>
              <a:t>FERPA - </a:t>
            </a:r>
          </a:p>
          <a:p>
            <a:pPr rtl="0">
              <a:spcBef>
                <a:spcPts val="0"/>
              </a:spcBef>
              <a:buNone/>
            </a:pPr>
            <a:r>
              <a:rPr lang="en" sz="2400" dirty="0"/>
              <a:t>F</a:t>
            </a:r>
            <a:r>
              <a:rPr lang="en" sz="2400" b="0" dirty="0"/>
              <a:t>amily </a:t>
            </a:r>
            <a:r>
              <a:rPr lang="en" sz="2400" dirty="0"/>
              <a:t>E</a:t>
            </a:r>
            <a:r>
              <a:rPr lang="en" sz="2400" b="0" dirty="0"/>
              <a:t>ducational </a:t>
            </a:r>
            <a:r>
              <a:rPr lang="en" sz="2400" dirty="0"/>
              <a:t>R</a:t>
            </a:r>
            <a:r>
              <a:rPr lang="en" sz="2400" b="0" dirty="0"/>
              <a:t>ights and </a:t>
            </a:r>
            <a:r>
              <a:rPr lang="en" sz="2400" dirty="0"/>
              <a:t>P</a:t>
            </a:r>
            <a:r>
              <a:rPr lang="en" sz="2400" b="0" dirty="0"/>
              <a:t>rivacy </a:t>
            </a:r>
            <a:r>
              <a:rPr lang="en" sz="2400" dirty="0"/>
              <a:t>A</a:t>
            </a:r>
            <a:r>
              <a:rPr lang="en" sz="2400" b="0" dirty="0"/>
              <a:t>ct  of </a:t>
            </a:r>
            <a:r>
              <a:rPr lang="en" sz="2400" b="0" i="1" dirty="0"/>
              <a:t>1974</a:t>
            </a:r>
            <a:r>
              <a:rPr lang="en" sz="2400" b="0" dirty="0"/>
              <a:t> -  </a:t>
            </a:r>
          </a:p>
          <a:p>
            <a:pPr rtl="0">
              <a:spcBef>
                <a:spcPts val="0"/>
              </a:spcBef>
              <a:buNone/>
            </a:pPr>
            <a:r>
              <a:rPr lang="en" sz="2400" b="0" dirty="0"/>
              <a:t>enacted to safeguard student privacy - </a:t>
            </a:r>
          </a:p>
          <a:p>
            <a:pPr>
              <a:spcBef>
                <a:spcPts val="0"/>
              </a:spcBef>
              <a:buNone/>
            </a:pPr>
            <a:r>
              <a:rPr lang="en" sz="3000" i="1" dirty="0"/>
              <a:t>only covers schools themselves</a:t>
            </a:r>
          </a:p>
        </p:txBody>
      </p:sp>
      <p:sp>
        <p:nvSpPr>
          <p:cNvPr id="47" name="Shape 47"/>
          <p:cNvSpPr txBox="1">
            <a:spLocks noGrp="1"/>
          </p:cNvSpPr>
          <p:nvPr>
            <p:ph type="subTitle" idx="1"/>
          </p:nvPr>
        </p:nvSpPr>
        <p:spPr>
          <a:xfrm>
            <a:off x="642300" y="2342450"/>
            <a:ext cx="7859400" cy="2604299"/>
          </a:xfrm>
          <a:prstGeom prst="rect">
            <a:avLst/>
          </a:prstGeom>
          <a:solidFill>
            <a:srgbClr val="FFFFFF"/>
          </a:solidFill>
          <a:ln w="9525" cap="flat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3600" b="1"/>
              <a:t>Doesn’t cover </a:t>
            </a:r>
          </a:p>
          <a:p>
            <a:pPr rtl="0">
              <a:spcBef>
                <a:spcPts val="0"/>
              </a:spcBef>
              <a:buNone/>
            </a:pPr>
            <a:r>
              <a:rPr lang="en" sz="3600" b="1"/>
              <a:t>3rd party data businesses </a:t>
            </a:r>
          </a:p>
          <a:p>
            <a:pPr>
              <a:spcBef>
                <a:spcPts val="0"/>
              </a:spcBef>
              <a:buNone/>
            </a:pPr>
            <a:r>
              <a:rPr lang="en" sz="3600" b="1"/>
              <a:t>or cloud computing</a:t>
            </a:r>
          </a:p>
        </p:txBody>
      </p:sp>
    </p:spTree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Shape 52"/>
          <p:cNvSpPr txBox="1">
            <a:spLocks noGrp="1"/>
          </p:cNvSpPr>
          <p:nvPr>
            <p:ph type="body" idx="1"/>
          </p:nvPr>
        </p:nvSpPr>
        <p:spPr>
          <a:xfrm>
            <a:off x="660375" y="1200150"/>
            <a:ext cx="8026499" cy="3729300"/>
          </a:xfrm>
          <a:prstGeom prst="rect">
            <a:avLst/>
          </a:prstGeom>
          <a:solidFill>
            <a:srgbClr val="FFFFFF"/>
          </a:solidFill>
        </p:spPr>
        <p:txBody>
          <a:bodyPr lIns="91425" tIns="91425" rIns="91425" b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/>
              <a:t>On August 30, 2014, two bills were passed by the California legislature: Senate Bill 1177 and Assembly Bill 1442. </a:t>
            </a:r>
          </a:p>
          <a:p>
            <a:pPr>
              <a:spcBef>
                <a:spcPts val="0"/>
              </a:spcBef>
              <a:buNone/>
            </a:pPr>
            <a:r>
              <a:rPr lang="en"/>
              <a:t>Together, the bills became the </a:t>
            </a:r>
            <a:r>
              <a:rPr lang="en" b="1">
                <a:solidFill>
                  <a:schemeClr val="accent1"/>
                </a:solidFill>
              </a:rPr>
              <a:t>Student Online Personal Information Protection Act.</a:t>
            </a:r>
          </a:p>
        </p:txBody>
      </p:sp>
      <p:sp>
        <p:nvSpPr>
          <p:cNvPr id="53" name="Shape 53"/>
          <p:cNvSpPr txBox="1">
            <a:spLocks noGrp="1"/>
          </p:cNvSpPr>
          <p:nvPr>
            <p:ph type="title"/>
          </p:nvPr>
        </p:nvSpPr>
        <p:spPr>
          <a:xfrm>
            <a:off x="457250" y="342753"/>
            <a:ext cx="8229600" cy="8574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algn="ctr">
              <a:spcBef>
                <a:spcPts val="0"/>
              </a:spcBef>
              <a:buNone/>
            </a:pPr>
            <a:r>
              <a:rPr lang="en"/>
              <a:t>TWO BILLS INTO ONE</a:t>
            </a:r>
          </a:p>
        </p:txBody>
      </p:sp>
    </p:spTree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Shape 58"/>
          <p:cNvSpPr txBox="1">
            <a:spLocks noGrp="1"/>
          </p:cNvSpPr>
          <p:nvPr>
            <p:ph type="title"/>
          </p:nvPr>
        </p:nvSpPr>
        <p:spPr>
          <a:xfrm>
            <a:off x="457200" y="608378"/>
            <a:ext cx="8229600" cy="8574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algn="ctr">
              <a:spcBef>
                <a:spcPts val="0"/>
              </a:spcBef>
              <a:buNone/>
            </a:pPr>
            <a:r>
              <a:rPr lang="en" sz="4800"/>
              <a:t>What Does It Do?</a:t>
            </a:r>
          </a:p>
        </p:txBody>
      </p:sp>
      <p:pic>
        <p:nvPicPr>
          <p:cNvPr id="59" name="Shape 5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43250" y="1577150"/>
            <a:ext cx="2857500" cy="2114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Shape 64"/>
          <p:cNvSpPr txBox="1">
            <a:spLocks noGrp="1"/>
          </p:cNvSpPr>
          <p:nvPr>
            <p:ph type="body" idx="1"/>
          </p:nvPr>
        </p:nvSpPr>
        <p:spPr>
          <a:xfrm>
            <a:off x="585975" y="1200150"/>
            <a:ext cx="8100899" cy="3725699"/>
          </a:xfrm>
          <a:prstGeom prst="rect">
            <a:avLst/>
          </a:prstGeom>
          <a:solidFill>
            <a:srgbClr val="FFFFFF"/>
          </a:solidFill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dirty="0" smtClean="0"/>
              <a:t>S</a:t>
            </a:r>
            <a:r>
              <a:rPr lang="en-US" dirty="0" smtClean="0"/>
              <a:t>OPIPA</a:t>
            </a:r>
            <a:r>
              <a:rPr lang="en" dirty="0" smtClean="0"/>
              <a:t> </a:t>
            </a:r>
            <a:r>
              <a:rPr lang="en" dirty="0"/>
              <a:t>places restrictions on companies that operate online sites, online applications, or provide web-based services to K-12 services.</a:t>
            </a:r>
          </a:p>
          <a:p>
            <a:pPr marL="457200" lvl="0" indent="-381000" rtl="0">
              <a:spcBef>
                <a:spcPts val="0"/>
              </a:spcBef>
              <a:buClr>
                <a:srgbClr val="56A256"/>
              </a:buClr>
              <a:buSzPct val="100000"/>
              <a:buFont typeface="Arial"/>
              <a:buChar char="●"/>
            </a:pPr>
            <a:r>
              <a:rPr lang="en" sz="2400" dirty="0"/>
              <a:t>Restricts companies who aggregate data for school districts from sharing that information</a:t>
            </a:r>
          </a:p>
          <a:p>
            <a:pPr marL="457200" lvl="0" indent="-381000" rtl="0">
              <a:spcBef>
                <a:spcPts val="0"/>
              </a:spcBef>
              <a:buClr>
                <a:srgbClr val="56A256"/>
              </a:buClr>
              <a:buSzPct val="100000"/>
              <a:buFont typeface="Arial"/>
              <a:buChar char="●"/>
            </a:pPr>
            <a:r>
              <a:rPr lang="en" sz="2400" dirty="0"/>
              <a:t>Acknowledges that the data held by school districts is owned by the district</a:t>
            </a:r>
          </a:p>
        </p:txBody>
      </p:sp>
      <p:sp>
        <p:nvSpPr>
          <p:cNvPr id="65" name="Shape 65"/>
          <p:cNvSpPr txBox="1">
            <a:spLocks noGrp="1"/>
          </p:cNvSpPr>
          <p:nvPr>
            <p:ph type="title"/>
          </p:nvPr>
        </p:nvSpPr>
        <p:spPr>
          <a:xfrm>
            <a:off x="457250" y="342753"/>
            <a:ext cx="8229600" cy="8574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/>
              <a:t>What Does It Do?</a:t>
            </a:r>
          </a:p>
        </p:txBody>
      </p:sp>
    </p:spTree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Shape 70"/>
          <p:cNvSpPr txBox="1">
            <a:spLocks noGrp="1"/>
          </p:cNvSpPr>
          <p:nvPr>
            <p:ph type="body" idx="1"/>
          </p:nvPr>
        </p:nvSpPr>
        <p:spPr>
          <a:xfrm>
            <a:off x="595275" y="1051050"/>
            <a:ext cx="8091600" cy="3874799"/>
          </a:xfrm>
          <a:prstGeom prst="rect">
            <a:avLst/>
          </a:prstGeom>
          <a:solidFill>
            <a:srgbClr val="FFFFFF"/>
          </a:solidFill>
        </p:spPr>
        <p:txBody>
          <a:bodyPr lIns="91425" tIns="91425" rIns="91425" bIns="91425" anchor="t" anchorCtr="0">
            <a:noAutofit/>
          </a:bodyPr>
          <a:lstStyle/>
          <a:p>
            <a:pPr marL="457200" lvl="0" indent="-381000" rtl="0">
              <a:spcBef>
                <a:spcPts val="0"/>
              </a:spcBef>
              <a:buClr>
                <a:srgbClr val="56A256"/>
              </a:buClr>
              <a:buSzPct val="100000"/>
              <a:buFont typeface="Arial"/>
              <a:buChar char="●"/>
            </a:pPr>
            <a:r>
              <a:rPr lang="en" sz="2400" dirty="0"/>
              <a:t>Prohibits third-party companies from selling or using student data for any reason</a:t>
            </a:r>
          </a:p>
          <a:p>
            <a:pPr marL="457200" lvl="0" indent="-381000" rtl="0">
              <a:spcBef>
                <a:spcPts val="0"/>
              </a:spcBef>
              <a:buClr>
                <a:srgbClr val="56A256"/>
              </a:buClr>
              <a:buSzPct val="100000"/>
              <a:buFont typeface="Arial"/>
              <a:buChar char="●"/>
            </a:pPr>
            <a:r>
              <a:rPr lang="en" sz="2400" dirty="0"/>
              <a:t>Educational institution will not disclose student information without the express consent of the  parent or eligible student.</a:t>
            </a:r>
          </a:p>
          <a:p>
            <a:pPr marL="457200" lvl="0" indent="-381000" rtl="0">
              <a:spcBef>
                <a:spcPts val="0"/>
              </a:spcBef>
              <a:buClr>
                <a:srgbClr val="56A256"/>
              </a:buClr>
              <a:buSzPct val="100000"/>
              <a:buFont typeface="Arial"/>
              <a:buChar char="●"/>
            </a:pPr>
            <a:r>
              <a:rPr lang="en" sz="2400" dirty="0"/>
              <a:t>Any operator of a company to whom student data is provided is prohibited from sharing, disclosing, or compiling personal information about a </a:t>
            </a:r>
            <a:r>
              <a:rPr lang="en-US" sz="2400" dirty="0" smtClean="0"/>
              <a:t>K</a:t>
            </a:r>
            <a:r>
              <a:rPr lang="en" sz="2400" dirty="0" smtClean="0"/>
              <a:t>-12 </a:t>
            </a:r>
            <a:r>
              <a:rPr lang="en" sz="2400" dirty="0"/>
              <a:t>student.</a:t>
            </a:r>
          </a:p>
          <a:p>
            <a:pPr marL="457200" lvl="0" indent="-381000">
              <a:spcBef>
                <a:spcPts val="0"/>
              </a:spcBef>
              <a:buClr>
                <a:srgbClr val="56A256"/>
              </a:buClr>
              <a:buSzPct val="100000"/>
              <a:buFont typeface="Arial"/>
              <a:buChar char="●"/>
            </a:pPr>
            <a:r>
              <a:rPr lang="en" sz="2400" dirty="0"/>
              <a:t>When an operator no longer works with a school, all student information must be deleted.</a:t>
            </a:r>
          </a:p>
        </p:txBody>
      </p:sp>
      <p:sp>
        <p:nvSpPr>
          <p:cNvPr id="71" name="Shape 71"/>
          <p:cNvSpPr txBox="1">
            <a:spLocks noGrp="1"/>
          </p:cNvSpPr>
          <p:nvPr>
            <p:ph type="title"/>
          </p:nvPr>
        </p:nvSpPr>
        <p:spPr>
          <a:xfrm>
            <a:off x="457250" y="342750"/>
            <a:ext cx="8229600" cy="7083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algn="ctr">
              <a:spcBef>
                <a:spcPts val="0"/>
              </a:spcBef>
              <a:buNone/>
            </a:pPr>
            <a:r>
              <a:rPr lang="en"/>
              <a:t>What Does It Do? </a:t>
            </a:r>
            <a:r>
              <a:rPr lang="en" sz="1800"/>
              <a:t>(cont.)</a:t>
            </a:r>
          </a:p>
        </p:txBody>
      </p:sp>
    </p:spTree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Shape 76"/>
          <p:cNvSpPr txBox="1">
            <a:spLocks noGrp="1"/>
          </p:cNvSpPr>
          <p:nvPr>
            <p:ph type="title"/>
          </p:nvPr>
        </p:nvSpPr>
        <p:spPr>
          <a:xfrm>
            <a:off x="717450" y="543975"/>
            <a:ext cx="7709100" cy="8574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What Steps Is Our District Taking?</a:t>
            </a:r>
          </a:p>
        </p:txBody>
      </p:sp>
      <p:pic>
        <p:nvPicPr>
          <p:cNvPr id="77" name="Shape 7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16287" y="1361125"/>
            <a:ext cx="4511426" cy="3005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Shape 82"/>
          <p:cNvSpPr txBox="1">
            <a:spLocks noGrp="1"/>
          </p:cNvSpPr>
          <p:nvPr>
            <p:ph type="body" idx="1"/>
          </p:nvPr>
        </p:nvSpPr>
        <p:spPr>
          <a:xfrm>
            <a:off x="669675" y="1200150"/>
            <a:ext cx="8017199" cy="3725699"/>
          </a:xfrm>
          <a:prstGeom prst="rect">
            <a:avLst/>
          </a:prstGeom>
          <a:solidFill>
            <a:srgbClr val="FFFFFF"/>
          </a:solidFill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 sz="1000" dirty="0"/>
          </a:p>
          <a:p>
            <a:pPr marL="457200" lvl="0" indent="-381000" rtl="0">
              <a:spcBef>
                <a:spcPts val="0"/>
              </a:spcBef>
              <a:buClr>
                <a:srgbClr val="56A256"/>
              </a:buClr>
              <a:buSzPct val="100000"/>
              <a:buFont typeface="Arial"/>
              <a:buChar char="●"/>
            </a:pPr>
            <a:r>
              <a:rPr lang="en" sz="2400" dirty="0"/>
              <a:t>All of our appropriate vendors will receive a letter outlining the new law and its restrictions and requesting written acknowledgement of their intention to follow the law.</a:t>
            </a:r>
          </a:p>
          <a:p>
            <a:pPr lvl="0" rtl="0">
              <a:spcBef>
                <a:spcPts val="0"/>
              </a:spcBef>
              <a:buNone/>
            </a:pPr>
            <a:endParaRPr sz="2400" dirty="0"/>
          </a:p>
          <a:p>
            <a:pPr lvl="0" rtl="0">
              <a:spcBef>
                <a:spcPts val="0"/>
              </a:spcBef>
              <a:buNone/>
            </a:pPr>
            <a:endParaRPr sz="2400" dirty="0"/>
          </a:p>
        </p:txBody>
      </p:sp>
      <p:sp>
        <p:nvSpPr>
          <p:cNvPr id="83" name="Shape 83"/>
          <p:cNvSpPr txBox="1">
            <a:spLocks noGrp="1"/>
          </p:cNvSpPr>
          <p:nvPr>
            <p:ph type="title"/>
          </p:nvPr>
        </p:nvSpPr>
        <p:spPr>
          <a:xfrm>
            <a:off x="717450" y="342750"/>
            <a:ext cx="7709100" cy="8574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dirty="0"/>
              <a:t>What </a:t>
            </a:r>
            <a:r>
              <a:rPr lang="en-US" dirty="0" smtClean="0"/>
              <a:t>We Are Doing …</a:t>
            </a:r>
            <a:endParaRPr lang="en" dirty="0"/>
          </a:p>
        </p:txBody>
      </p:sp>
      <p:pic>
        <p:nvPicPr>
          <p:cNvPr id="2" name="Picture 1" descr="letter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0509" y="2690819"/>
            <a:ext cx="2959659" cy="2367727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slow">
    <p:randomBar dir="vert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9845"/>
            <a:ext cx="8229600" cy="1188158"/>
          </a:xfrm>
        </p:spPr>
        <p:txBody>
          <a:bodyPr/>
          <a:lstStyle/>
          <a:p>
            <a:pPr algn="ctr"/>
            <a:r>
              <a:rPr lang="en-US" sz="3200" dirty="0" smtClean="0"/>
              <a:t>Designated District Privacy Administrator (Roxanne </a:t>
            </a:r>
            <a:r>
              <a:rPr lang="en-US" sz="3200" dirty="0" err="1" smtClean="0"/>
              <a:t>Ansolabehere</a:t>
            </a:r>
            <a:r>
              <a:rPr lang="en-US" sz="3200" dirty="0" smtClean="0"/>
              <a:t>)</a:t>
            </a:r>
            <a:endParaRPr lang="en-US" sz="3200" dirty="0"/>
          </a:p>
        </p:txBody>
      </p:sp>
      <p:pic>
        <p:nvPicPr>
          <p:cNvPr id="3" name="Picture 2" descr="keep_calm_and_focus_on_privacy_badge-r4fd48c5684da4f7e84faf915ee4ffa5f_x7j18_8byvr_32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2600" y="1468003"/>
            <a:ext cx="3086100" cy="3086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17376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19767"/>
            <a:ext cx="8229600" cy="963960"/>
          </a:xfrm>
        </p:spPr>
        <p:txBody>
          <a:bodyPr/>
          <a:lstStyle/>
          <a:p>
            <a:pPr algn="ctr"/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3200" dirty="0"/>
              <a:t/>
            </a:r>
            <a:br>
              <a:rPr lang="en-US" sz="3200" dirty="0"/>
            </a:b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3200" dirty="0" smtClean="0"/>
              <a:t>Ongoing assessment of all student systems for compliance</a:t>
            </a:r>
            <a:endParaRPr lang="en-US" sz="3200" dirty="0"/>
          </a:p>
        </p:txBody>
      </p:sp>
      <p:pic>
        <p:nvPicPr>
          <p:cNvPr id="3" name="Picture 2" descr="checklist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5600" y="1383727"/>
            <a:ext cx="3333750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89866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6405"/>
            <a:ext cx="8229600" cy="857400"/>
          </a:xfrm>
        </p:spPr>
        <p:txBody>
          <a:bodyPr/>
          <a:lstStyle/>
          <a:p>
            <a:pPr algn="ctr"/>
            <a:r>
              <a:rPr lang="en-US" sz="3200" dirty="0" smtClean="0"/>
              <a:t>Assessing all operations in technology for compliance</a:t>
            </a:r>
            <a:endParaRPr lang="en-US" sz="3200" dirty="0"/>
          </a:p>
        </p:txBody>
      </p:sp>
      <p:pic>
        <p:nvPicPr>
          <p:cNvPr id="3" name="Picture 2" descr="assessing operation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9925" y="1374860"/>
            <a:ext cx="4455632" cy="3098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36482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47555"/>
            <a:ext cx="8229600" cy="985487"/>
          </a:xfrm>
        </p:spPr>
        <p:txBody>
          <a:bodyPr/>
          <a:lstStyle/>
          <a:p>
            <a:pPr algn="ctr"/>
            <a:r>
              <a:rPr lang="en-US" sz="2800" dirty="0" smtClean="0"/>
              <a:t>Instituting online safety modules for all students</a:t>
            </a:r>
            <a:endParaRPr lang="en-US" sz="2800" dirty="0"/>
          </a:p>
        </p:txBody>
      </p:sp>
      <p:pic>
        <p:nvPicPr>
          <p:cNvPr id="3" name="Picture 2" descr="students at computer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0822" y="1233042"/>
            <a:ext cx="5247695" cy="3148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97323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43352"/>
            <a:ext cx="8229600" cy="857400"/>
          </a:xfrm>
        </p:spPr>
        <p:txBody>
          <a:bodyPr/>
          <a:lstStyle/>
          <a:p>
            <a:pPr algn="ctr"/>
            <a:r>
              <a:rPr lang="en-US" sz="2800" dirty="0" smtClean="0"/>
              <a:t>Compiling a list of our vendors who have publicly signed a privacy pledge</a:t>
            </a:r>
            <a:endParaRPr lang="en-US" sz="2800" dirty="0"/>
          </a:p>
        </p:txBody>
      </p:sp>
      <p:pic>
        <p:nvPicPr>
          <p:cNvPr id="3" name="Picture 2" descr="privacy_shield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3483" y="1372964"/>
            <a:ext cx="5269697" cy="2986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60573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33662"/>
            <a:ext cx="8229600" cy="1039303"/>
          </a:xfrm>
        </p:spPr>
        <p:txBody>
          <a:bodyPr/>
          <a:lstStyle/>
          <a:p>
            <a:pPr algn="ctr"/>
            <a:r>
              <a:rPr lang="en-US" dirty="0" smtClean="0"/>
              <a:t>Actively working with district lawyers</a:t>
            </a:r>
            <a:endParaRPr lang="en-US" dirty="0"/>
          </a:p>
        </p:txBody>
      </p:sp>
      <p:pic>
        <p:nvPicPr>
          <p:cNvPr id="3" name="Picture 2" descr="LawImag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4676" y="1457562"/>
            <a:ext cx="4326483" cy="2818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9885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Protecting Network Integrity</a:t>
            </a:r>
            <a:endParaRPr lang="en-US" dirty="0"/>
          </a:p>
        </p:txBody>
      </p:sp>
      <p:pic>
        <p:nvPicPr>
          <p:cNvPr id="3" name="Picture 2" descr="Cyber-Security_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6236" y="1142999"/>
            <a:ext cx="4230764" cy="3173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60975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9082"/>
            <a:ext cx="8229600" cy="1071593"/>
          </a:xfrm>
        </p:spPr>
        <p:txBody>
          <a:bodyPr/>
          <a:lstStyle/>
          <a:p>
            <a:pPr algn="ctr"/>
            <a:r>
              <a:rPr lang="en-US" sz="3200" dirty="0" smtClean="0"/>
              <a:t>Securing Devices with Management Software</a:t>
            </a:r>
            <a:endParaRPr lang="en-US" sz="3200" dirty="0"/>
          </a:p>
        </p:txBody>
      </p:sp>
      <p:pic>
        <p:nvPicPr>
          <p:cNvPr id="3" name="Picture 2" descr="mobilesecurity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8541" y="1219200"/>
            <a:ext cx="2533534" cy="3798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49425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4038"/>
            <a:ext cx="8229600" cy="1109690"/>
          </a:xfrm>
        </p:spPr>
        <p:txBody>
          <a:bodyPr/>
          <a:lstStyle/>
          <a:p>
            <a:pPr algn="ctr"/>
            <a:r>
              <a:rPr lang="en-US" sz="3200" dirty="0" smtClean="0"/>
              <a:t>Ongoing training and professional development</a:t>
            </a:r>
            <a:endParaRPr lang="en-US" sz="3200" dirty="0"/>
          </a:p>
        </p:txBody>
      </p:sp>
      <p:pic>
        <p:nvPicPr>
          <p:cNvPr id="4" name="Picture 3" descr="Professional Development Pictur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7460" y="1603728"/>
            <a:ext cx="3170759" cy="3227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92637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72511"/>
            <a:ext cx="8229600" cy="857400"/>
          </a:xfrm>
        </p:spPr>
        <p:txBody>
          <a:bodyPr/>
          <a:lstStyle/>
          <a:p>
            <a:pPr algn="ctr"/>
            <a:r>
              <a:rPr lang="en-US" sz="2800" dirty="0" smtClean="0"/>
              <a:t>80% of our vendors who deal with student data have signed this pledge</a:t>
            </a:r>
            <a:endParaRPr lang="en-US" sz="2800" dirty="0"/>
          </a:p>
        </p:txBody>
      </p:sp>
      <p:pic>
        <p:nvPicPr>
          <p:cNvPr id="3" name="Picture 2" descr="eighty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9719" y="1329911"/>
            <a:ext cx="4229153" cy="3171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94510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 txBox="1">
            <a:spLocks noGrp="1"/>
          </p:cNvSpPr>
          <p:nvPr>
            <p:ph type="body" idx="1"/>
          </p:nvPr>
        </p:nvSpPr>
        <p:spPr>
          <a:xfrm>
            <a:off x="762675" y="1311450"/>
            <a:ext cx="3981000" cy="3614400"/>
          </a:xfrm>
          <a:prstGeom prst="rect">
            <a:avLst/>
          </a:prstGeom>
          <a:solidFill>
            <a:srgbClr val="FFFFFF"/>
          </a:solidFill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2400"/>
              <a:t>Vendors who have signed the Privacy Pledge:</a:t>
            </a:r>
          </a:p>
          <a:p>
            <a:pPr marL="457200" lvl="0" indent="-304800" rtl="0">
              <a:lnSpc>
                <a:spcPct val="138000"/>
              </a:lnSpc>
              <a:spcBef>
                <a:spcPts val="0"/>
              </a:spcBef>
              <a:buClr>
                <a:srgbClr val="56A256"/>
              </a:buClr>
              <a:buSzPct val="100000"/>
              <a:buFont typeface="Arial"/>
              <a:buChar char="●"/>
            </a:pPr>
            <a:r>
              <a:rPr lang="en" sz="1200"/>
              <a:t>Aeries</a:t>
            </a:r>
          </a:p>
          <a:p>
            <a:pPr marL="457200" lvl="0" indent="-304800" rtl="0">
              <a:lnSpc>
                <a:spcPct val="138000"/>
              </a:lnSpc>
              <a:spcBef>
                <a:spcPts val="0"/>
              </a:spcBef>
              <a:buClr>
                <a:srgbClr val="56A256"/>
              </a:buClr>
              <a:buSzPct val="100000"/>
              <a:buFont typeface="Arial"/>
              <a:buChar char="●"/>
            </a:pPr>
            <a:r>
              <a:rPr lang="en" sz="1200"/>
              <a:t>Apple</a:t>
            </a:r>
          </a:p>
          <a:p>
            <a:pPr marL="457200" lvl="0" indent="-304800" rtl="0">
              <a:lnSpc>
                <a:spcPct val="138000"/>
              </a:lnSpc>
              <a:spcBef>
                <a:spcPts val="0"/>
              </a:spcBef>
              <a:buClr>
                <a:srgbClr val="56A256"/>
              </a:buClr>
              <a:buSzPct val="100000"/>
              <a:buFont typeface="Arial"/>
              <a:buChar char="●"/>
            </a:pPr>
            <a:r>
              <a:rPr lang="en" sz="1200"/>
              <a:t>AT&amp;T</a:t>
            </a:r>
          </a:p>
          <a:p>
            <a:pPr marL="457200" lvl="0" indent="-304800" rtl="0">
              <a:lnSpc>
                <a:spcPct val="138000"/>
              </a:lnSpc>
              <a:spcBef>
                <a:spcPts val="0"/>
              </a:spcBef>
              <a:buClr>
                <a:srgbClr val="56A256"/>
              </a:buClr>
              <a:buSzPct val="100000"/>
              <a:buFont typeface="Arial"/>
              <a:buChar char="●"/>
            </a:pPr>
            <a:r>
              <a:rPr lang="en" sz="1200"/>
              <a:t>Google</a:t>
            </a:r>
          </a:p>
          <a:p>
            <a:pPr marL="457200" lvl="0" indent="-304800" rtl="0">
              <a:lnSpc>
                <a:spcPct val="138000"/>
              </a:lnSpc>
              <a:spcBef>
                <a:spcPts val="0"/>
              </a:spcBef>
              <a:buClr>
                <a:srgbClr val="56A256"/>
              </a:buClr>
              <a:buSzPct val="100000"/>
              <a:buFont typeface="Arial"/>
              <a:buChar char="●"/>
            </a:pPr>
            <a:r>
              <a:rPr lang="en" sz="1200"/>
              <a:t>Imagine Learning</a:t>
            </a:r>
          </a:p>
          <a:p>
            <a:pPr marL="457200" lvl="0" indent="-304800" rtl="0">
              <a:lnSpc>
                <a:spcPct val="138000"/>
              </a:lnSpc>
              <a:spcBef>
                <a:spcPts val="0"/>
              </a:spcBef>
              <a:buClr>
                <a:srgbClr val="56A256"/>
              </a:buClr>
              <a:buSzPct val="100000"/>
              <a:buFont typeface="Arial"/>
              <a:buChar char="●"/>
            </a:pPr>
            <a:r>
              <a:rPr lang="en" sz="1200"/>
              <a:t>JAMF</a:t>
            </a:r>
          </a:p>
          <a:p>
            <a:pPr marL="457200" lvl="0" indent="-304800" rtl="0">
              <a:lnSpc>
                <a:spcPct val="138000"/>
              </a:lnSpc>
              <a:spcBef>
                <a:spcPts val="0"/>
              </a:spcBef>
              <a:buClr>
                <a:srgbClr val="56A256"/>
              </a:buClr>
              <a:buSzPct val="100000"/>
              <a:buFont typeface="Arial"/>
              <a:buChar char="●"/>
            </a:pPr>
            <a:r>
              <a:rPr lang="en" sz="1200"/>
              <a:t>Lightspeed</a:t>
            </a:r>
          </a:p>
          <a:p>
            <a:pPr marL="457200" lvl="0" indent="-304800" rtl="0">
              <a:lnSpc>
                <a:spcPct val="138000"/>
              </a:lnSpc>
              <a:spcBef>
                <a:spcPts val="0"/>
              </a:spcBef>
              <a:buClr>
                <a:srgbClr val="56A256"/>
              </a:buClr>
              <a:buSzPct val="100000"/>
              <a:buFont typeface="Arial"/>
              <a:buChar char="●"/>
            </a:pPr>
            <a:r>
              <a:rPr lang="en" sz="1200"/>
              <a:t>Microsoft</a:t>
            </a:r>
          </a:p>
          <a:p>
            <a:pPr marL="457200" lvl="0" indent="-304800" rtl="0">
              <a:lnSpc>
                <a:spcPct val="138000"/>
              </a:lnSpc>
              <a:spcBef>
                <a:spcPts val="0"/>
              </a:spcBef>
              <a:buClr>
                <a:srgbClr val="56A256"/>
              </a:buClr>
              <a:buSzPct val="100000"/>
              <a:buFont typeface="Arial"/>
              <a:buChar char="●"/>
            </a:pPr>
            <a:r>
              <a:rPr lang="en" sz="1200"/>
              <a:t>Renaissance Learning</a:t>
            </a:r>
          </a:p>
          <a:p>
            <a:pPr marL="457200" lvl="0" indent="-304800" rtl="0">
              <a:lnSpc>
                <a:spcPct val="138000"/>
              </a:lnSpc>
              <a:spcBef>
                <a:spcPts val="0"/>
              </a:spcBef>
              <a:buClr>
                <a:srgbClr val="56A256"/>
              </a:buClr>
              <a:buSzPct val="100000"/>
              <a:buFont typeface="Arial"/>
              <a:buChar char="●"/>
            </a:pPr>
            <a:r>
              <a:rPr lang="en" sz="1200"/>
              <a:t>Gaggle</a:t>
            </a:r>
          </a:p>
          <a:p>
            <a:pPr lvl="0" rtl="0">
              <a:spcBef>
                <a:spcPts val="0"/>
              </a:spcBef>
              <a:buNone/>
            </a:pPr>
            <a:endParaRPr sz="1800"/>
          </a:p>
        </p:txBody>
      </p:sp>
      <p:sp>
        <p:nvSpPr>
          <p:cNvPr id="95" name="Shape 95"/>
          <p:cNvSpPr txBox="1">
            <a:spLocks noGrp="1"/>
          </p:cNvSpPr>
          <p:nvPr>
            <p:ph type="body" idx="2"/>
          </p:nvPr>
        </p:nvSpPr>
        <p:spPr>
          <a:xfrm>
            <a:off x="5088225" y="1311450"/>
            <a:ext cx="3348299" cy="3372599"/>
          </a:xfrm>
          <a:prstGeom prst="rect">
            <a:avLst/>
          </a:prstGeom>
          <a:solidFill>
            <a:srgbClr val="FFFFFF"/>
          </a:solidFill>
          <a:ln w="76200" cap="flat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Vendors Who Must Sign:</a:t>
            </a:r>
          </a:p>
          <a:p>
            <a:pPr marL="457200" lvl="0" indent="-304800" rtl="0">
              <a:spcBef>
                <a:spcPts val="0"/>
              </a:spcBef>
              <a:buClr>
                <a:srgbClr val="56A256"/>
              </a:buClr>
              <a:buSzPct val="100000"/>
              <a:buFont typeface="Arial"/>
              <a:buChar char="●"/>
            </a:pPr>
            <a:r>
              <a:rPr lang="en" sz="1200"/>
              <a:t>Illuminate</a:t>
            </a:r>
          </a:p>
          <a:p>
            <a:pPr marL="457200" lvl="0" indent="-304800" rtl="0">
              <a:spcBef>
                <a:spcPts val="0"/>
              </a:spcBef>
              <a:buClr>
                <a:srgbClr val="56A256"/>
              </a:buClr>
              <a:buSzPct val="100000"/>
              <a:buFont typeface="Arial"/>
              <a:buChar char="●"/>
            </a:pPr>
            <a:r>
              <a:rPr lang="en" sz="1200"/>
              <a:t>Discovery Education</a:t>
            </a:r>
          </a:p>
          <a:p>
            <a:pPr marL="457200" lvl="0" indent="-304800" rtl="0">
              <a:spcBef>
                <a:spcPts val="0"/>
              </a:spcBef>
              <a:buClr>
                <a:srgbClr val="56A256"/>
              </a:buClr>
              <a:buSzPct val="100000"/>
              <a:buFont typeface="Arial"/>
              <a:buChar char="●"/>
            </a:pPr>
            <a:r>
              <a:rPr lang="en" sz="1200"/>
              <a:t>Compass Learning</a:t>
            </a:r>
          </a:p>
        </p:txBody>
      </p:sp>
      <p:sp>
        <p:nvSpPr>
          <p:cNvPr id="96" name="Shape 96"/>
          <p:cNvSpPr txBox="1">
            <a:spLocks noGrp="1"/>
          </p:cNvSpPr>
          <p:nvPr>
            <p:ph type="title"/>
          </p:nvPr>
        </p:nvSpPr>
        <p:spPr>
          <a:xfrm>
            <a:off x="457250" y="342753"/>
            <a:ext cx="8229600" cy="8574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/>
              <a:t>District Vendors</a:t>
            </a:r>
          </a:p>
        </p:txBody>
      </p:sp>
    </p:spTree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Shape 101"/>
          <p:cNvSpPr txBox="1">
            <a:spLocks noGrp="1"/>
          </p:cNvSpPr>
          <p:nvPr>
            <p:ph type="ctrTitle"/>
          </p:nvPr>
        </p:nvSpPr>
        <p:spPr>
          <a:xfrm>
            <a:off x="685800" y="1991817"/>
            <a:ext cx="7772400" cy="1159799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Security and Student Privacy</a:t>
            </a:r>
          </a:p>
        </p:txBody>
      </p:sp>
      <p:sp>
        <p:nvSpPr>
          <p:cNvPr id="102" name="Shape 102"/>
          <p:cNvSpPr txBox="1">
            <a:spLocks noGrp="1"/>
          </p:cNvSpPr>
          <p:nvPr>
            <p:ph type="subTitle" idx="1"/>
          </p:nvPr>
        </p:nvSpPr>
        <p:spPr>
          <a:xfrm>
            <a:off x="685800" y="3151628"/>
            <a:ext cx="7772400" cy="7847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 sz="3600"/>
              <a:t>Are Ongoing!</a:t>
            </a:r>
          </a:p>
        </p:txBody>
      </p:sp>
    </p:spTree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SLUSD TAR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234</TotalTime>
  <Words>362</Words>
  <Application>Microsoft Macintosh PowerPoint</Application>
  <PresentationFormat>On-screen Show (16:9)</PresentationFormat>
  <Paragraphs>53</Paragraphs>
  <Slides>20</Slides>
  <Notes>10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SLUSD TARE</vt:lpstr>
      <vt:lpstr>Student Online Personal Information Protection Act</vt:lpstr>
      <vt:lpstr>FERPA -  Family Educational Rights and Privacy Act  of 1974 -   enacted to safeguard student privacy -  only covers schools themselves</vt:lpstr>
      <vt:lpstr>TWO BILLS INTO ONE</vt:lpstr>
      <vt:lpstr>What Does It Do?</vt:lpstr>
      <vt:lpstr>What Does It Do?</vt:lpstr>
      <vt:lpstr>What Does It Do? (cont.)</vt:lpstr>
      <vt:lpstr>What Steps Is Our District Taking?</vt:lpstr>
      <vt:lpstr>What We Are Doing …</vt:lpstr>
      <vt:lpstr>Designated District Privacy Administrator (Roxanne Ansolabehere)</vt:lpstr>
      <vt:lpstr>   Ongoing assessment of all student systems for compliance</vt:lpstr>
      <vt:lpstr>Assessing all operations in technology for compliance</vt:lpstr>
      <vt:lpstr>Instituting online safety modules for all students</vt:lpstr>
      <vt:lpstr>Compiling a list of our vendors who have publicly signed a privacy pledge</vt:lpstr>
      <vt:lpstr>Actively working with district lawyers</vt:lpstr>
      <vt:lpstr>Protecting Network Integrity</vt:lpstr>
      <vt:lpstr>Securing Devices with Management Software</vt:lpstr>
      <vt:lpstr>Ongoing training and professional development</vt:lpstr>
      <vt:lpstr>80% of our vendors who deal with student data have signed this pledge</vt:lpstr>
      <vt:lpstr>District Vendors</vt:lpstr>
      <vt:lpstr>Security and Student Privacy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Student Online Personal Information Protection Act</dc:title>
  <cp:lastModifiedBy>Teacher</cp:lastModifiedBy>
  <cp:revision>10</cp:revision>
  <cp:lastPrinted>2015-05-14T15:46:18Z</cp:lastPrinted>
  <dcterms:modified xsi:type="dcterms:W3CDTF">2015-05-14T18:10:42Z</dcterms:modified>
</cp:coreProperties>
</file>